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147472977" r:id="rId2"/>
    <p:sldId id="2147472971" r:id="rId3"/>
    <p:sldId id="2147472978" r:id="rId4"/>
    <p:sldId id="2147472982" r:id="rId5"/>
    <p:sldId id="2147472979" r:id="rId6"/>
    <p:sldId id="2147472980" r:id="rId7"/>
    <p:sldId id="214747298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E02A2F-8F21-4BB0-8C16-7E3628DCD2DF}" v="20" dt="2023-11-08T08:57:42.9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e Yuksel/INL/TR" userId="1580f9d1-1b94-4069-a8e8-0aa606807388" providerId="ADAL" clId="{DFE02A2F-8F21-4BB0-8C16-7E3628DCD2DF}"/>
    <pc:docChg chg="undo custSel addSld delSld modSld delMainMaster">
      <pc:chgData name="Mine Yuksel/INL/TR" userId="1580f9d1-1b94-4069-a8e8-0aa606807388" providerId="ADAL" clId="{DFE02A2F-8F21-4BB0-8C16-7E3628DCD2DF}" dt="2023-11-08T09:07:57.285" v="3310" actId="20577"/>
      <pc:docMkLst>
        <pc:docMk/>
      </pc:docMkLst>
      <pc:sldChg chg="del">
        <pc:chgData name="Mine Yuksel/INL/TR" userId="1580f9d1-1b94-4069-a8e8-0aa606807388" providerId="ADAL" clId="{DFE02A2F-8F21-4BB0-8C16-7E3628DCD2DF}" dt="2023-11-07T07:11:34.405" v="3" actId="47"/>
        <pc:sldMkLst>
          <pc:docMk/>
          <pc:sldMk cId="2581269805" sldId="256"/>
        </pc:sldMkLst>
      </pc:sldChg>
      <pc:sldChg chg="modSp add del mod">
        <pc:chgData name="Mine Yuksel/INL/TR" userId="1580f9d1-1b94-4069-a8e8-0aa606807388" providerId="ADAL" clId="{DFE02A2F-8F21-4BB0-8C16-7E3628DCD2DF}" dt="2023-11-08T08:54:25.974" v="1385" actId="20577"/>
        <pc:sldMkLst>
          <pc:docMk/>
          <pc:sldMk cId="817497434" sldId="2147472971"/>
        </pc:sldMkLst>
        <pc:spChg chg="mod">
          <ac:chgData name="Mine Yuksel/INL/TR" userId="1580f9d1-1b94-4069-a8e8-0aa606807388" providerId="ADAL" clId="{DFE02A2F-8F21-4BB0-8C16-7E3628DCD2DF}" dt="2023-11-07T13:20:00.086" v="1029" actId="20577"/>
          <ac:spMkLst>
            <pc:docMk/>
            <pc:sldMk cId="817497434" sldId="2147472971"/>
            <ac:spMk id="12" creationId="{1BDD8C69-7E0D-61A9-99A1-A84C582DAA55}"/>
          </ac:spMkLst>
        </pc:spChg>
        <pc:spChg chg="mod">
          <ac:chgData name="Mine Yuksel/INL/TR" userId="1580f9d1-1b94-4069-a8e8-0aa606807388" providerId="ADAL" clId="{DFE02A2F-8F21-4BB0-8C16-7E3628DCD2DF}" dt="2023-11-07T11:27:45.718" v="46" actId="20577"/>
          <ac:spMkLst>
            <pc:docMk/>
            <pc:sldMk cId="817497434" sldId="2147472971"/>
            <ac:spMk id="16" creationId="{DBFB8985-7CE7-2BE6-FD43-1CDCAF4AB787}"/>
          </ac:spMkLst>
        </pc:spChg>
        <pc:spChg chg="mod">
          <ac:chgData name="Mine Yuksel/INL/TR" userId="1580f9d1-1b94-4069-a8e8-0aa606807388" providerId="ADAL" clId="{DFE02A2F-8F21-4BB0-8C16-7E3628DCD2DF}" dt="2023-11-08T08:54:25.974" v="1385" actId="20577"/>
          <ac:spMkLst>
            <pc:docMk/>
            <pc:sldMk cId="817497434" sldId="2147472971"/>
            <ac:spMk id="39" creationId="{D5903D9B-0195-14A7-1397-E0B5BD36CAD5}"/>
          </ac:spMkLst>
        </pc:spChg>
      </pc:sldChg>
      <pc:sldChg chg="add del">
        <pc:chgData name="Mine Yuksel/INL/TR" userId="1580f9d1-1b94-4069-a8e8-0aa606807388" providerId="ADAL" clId="{DFE02A2F-8F21-4BB0-8C16-7E3628DCD2DF}" dt="2023-11-07T07:08:29.470" v="2"/>
        <pc:sldMkLst>
          <pc:docMk/>
          <pc:sldMk cId="1201789324" sldId="2147472977"/>
        </pc:sldMkLst>
      </pc:sldChg>
      <pc:sldChg chg="addSp delSp modSp new mod">
        <pc:chgData name="Mine Yuksel/INL/TR" userId="1580f9d1-1b94-4069-a8e8-0aa606807388" providerId="ADAL" clId="{DFE02A2F-8F21-4BB0-8C16-7E3628DCD2DF}" dt="2023-11-08T08:56:28.415" v="1388" actId="1076"/>
        <pc:sldMkLst>
          <pc:docMk/>
          <pc:sldMk cId="2367235224" sldId="2147472978"/>
        </pc:sldMkLst>
        <pc:spChg chg="mod">
          <ac:chgData name="Mine Yuksel/INL/TR" userId="1580f9d1-1b94-4069-a8e8-0aa606807388" providerId="ADAL" clId="{DFE02A2F-8F21-4BB0-8C16-7E3628DCD2DF}" dt="2023-11-07T11:28:27.751" v="72" actId="20577"/>
          <ac:spMkLst>
            <pc:docMk/>
            <pc:sldMk cId="2367235224" sldId="2147472978"/>
            <ac:spMk id="2" creationId="{8BB6E4FB-3612-9252-10FC-9BEF50C61241}"/>
          </ac:spMkLst>
        </pc:spChg>
        <pc:spChg chg="add mod">
          <ac:chgData name="Mine Yuksel/INL/TR" userId="1580f9d1-1b94-4069-a8e8-0aa606807388" providerId="ADAL" clId="{DFE02A2F-8F21-4BB0-8C16-7E3628DCD2DF}" dt="2023-11-08T08:53:59.609" v="1380" actId="1076"/>
          <ac:spMkLst>
            <pc:docMk/>
            <pc:sldMk cId="2367235224" sldId="2147472978"/>
            <ac:spMk id="5" creationId="{2BC79A3E-1656-6BA8-946D-2B12C7B99D49}"/>
          </ac:spMkLst>
        </pc:spChg>
        <pc:spChg chg="add del mod">
          <ac:chgData name="Mine Yuksel/INL/TR" userId="1580f9d1-1b94-4069-a8e8-0aa606807388" providerId="ADAL" clId="{DFE02A2F-8F21-4BB0-8C16-7E3628DCD2DF}" dt="2023-11-07T12:43:43.958" v="750" actId="478"/>
          <ac:spMkLst>
            <pc:docMk/>
            <pc:sldMk cId="2367235224" sldId="2147472978"/>
            <ac:spMk id="8" creationId="{6B2FC366-E275-7458-E2F3-0997D63A323B}"/>
          </ac:spMkLst>
        </pc:spChg>
        <pc:spChg chg="add del mod">
          <ac:chgData name="Mine Yuksel/INL/TR" userId="1580f9d1-1b94-4069-a8e8-0aa606807388" providerId="ADAL" clId="{DFE02A2F-8F21-4BB0-8C16-7E3628DCD2DF}" dt="2023-11-07T12:43:41.643" v="749" actId="478"/>
          <ac:spMkLst>
            <pc:docMk/>
            <pc:sldMk cId="2367235224" sldId="2147472978"/>
            <ac:spMk id="9" creationId="{DEA6FBEE-8D4B-2624-714C-A141D8B8BA7F}"/>
          </ac:spMkLst>
        </pc:spChg>
        <pc:graphicFrameChg chg="add mod modGraphic">
          <ac:chgData name="Mine Yuksel/INL/TR" userId="1580f9d1-1b94-4069-a8e8-0aa606807388" providerId="ADAL" clId="{DFE02A2F-8F21-4BB0-8C16-7E3628DCD2DF}" dt="2023-11-08T08:53:59.609" v="1380" actId="1076"/>
          <ac:graphicFrameMkLst>
            <pc:docMk/>
            <pc:sldMk cId="2367235224" sldId="2147472978"/>
            <ac:graphicFrameMk id="4" creationId="{0256CED5-3708-77D3-3F4C-F428D05406F3}"/>
          </ac:graphicFrameMkLst>
        </pc:graphicFrameChg>
        <pc:graphicFrameChg chg="add mod modGraphic">
          <ac:chgData name="Mine Yuksel/INL/TR" userId="1580f9d1-1b94-4069-a8e8-0aa606807388" providerId="ADAL" clId="{DFE02A2F-8F21-4BB0-8C16-7E3628DCD2DF}" dt="2023-11-08T08:53:59.609" v="1380" actId="1076"/>
          <ac:graphicFrameMkLst>
            <pc:docMk/>
            <pc:sldMk cId="2367235224" sldId="2147472978"/>
            <ac:graphicFrameMk id="12" creationId="{CD43B3CE-DA4A-DEDC-CE07-A2E204BDAA40}"/>
          </ac:graphicFrameMkLst>
        </pc:graphicFrameChg>
        <pc:picChg chg="add mod">
          <ac:chgData name="Mine Yuksel/INL/TR" userId="1580f9d1-1b94-4069-a8e8-0aa606807388" providerId="ADAL" clId="{DFE02A2F-8F21-4BB0-8C16-7E3628DCD2DF}" dt="2023-11-08T08:52:52.139" v="1343" actId="1076"/>
          <ac:picMkLst>
            <pc:docMk/>
            <pc:sldMk cId="2367235224" sldId="2147472978"/>
            <ac:picMk id="6" creationId="{5EDAF62B-D14F-FE2B-EACC-A725BD960DD2}"/>
          </ac:picMkLst>
        </pc:picChg>
        <pc:picChg chg="add mod">
          <ac:chgData name="Mine Yuksel/INL/TR" userId="1580f9d1-1b94-4069-a8e8-0aa606807388" providerId="ADAL" clId="{DFE02A2F-8F21-4BB0-8C16-7E3628DCD2DF}" dt="2023-11-08T08:56:28.415" v="1388" actId="1076"/>
          <ac:picMkLst>
            <pc:docMk/>
            <pc:sldMk cId="2367235224" sldId="2147472978"/>
            <ac:picMk id="7" creationId="{4625BA6C-8BC5-6985-A6D1-615CCE8706E2}"/>
          </ac:picMkLst>
        </pc:picChg>
        <pc:picChg chg="add mod">
          <ac:chgData name="Mine Yuksel/INL/TR" userId="1580f9d1-1b94-4069-a8e8-0aa606807388" providerId="ADAL" clId="{DFE02A2F-8F21-4BB0-8C16-7E3628DCD2DF}" dt="2023-11-08T08:53:42.781" v="1375" actId="1076"/>
          <ac:picMkLst>
            <pc:docMk/>
            <pc:sldMk cId="2367235224" sldId="2147472978"/>
            <ac:picMk id="10" creationId="{2D8EE1BD-223F-CCDA-44C7-C2970DF4187C}"/>
          </ac:picMkLst>
        </pc:picChg>
        <pc:picChg chg="add del mod">
          <ac:chgData name="Mine Yuksel/INL/TR" userId="1580f9d1-1b94-4069-a8e8-0aa606807388" providerId="ADAL" clId="{DFE02A2F-8F21-4BB0-8C16-7E3628DCD2DF}" dt="2023-11-08T08:56:26.555" v="1387" actId="1076"/>
          <ac:picMkLst>
            <pc:docMk/>
            <pc:sldMk cId="2367235224" sldId="2147472978"/>
            <ac:picMk id="11" creationId="{DF07EA30-961C-D3CF-A1F5-9A646235F4D3}"/>
          </ac:picMkLst>
        </pc:picChg>
      </pc:sldChg>
      <pc:sldChg chg="addSp delSp modSp new mod">
        <pc:chgData name="Mine Yuksel/INL/TR" userId="1580f9d1-1b94-4069-a8e8-0aa606807388" providerId="ADAL" clId="{DFE02A2F-8F21-4BB0-8C16-7E3628DCD2DF}" dt="2023-11-07T11:40:50.746" v="222" actId="1076"/>
        <pc:sldMkLst>
          <pc:docMk/>
          <pc:sldMk cId="4126519937" sldId="2147472979"/>
        </pc:sldMkLst>
        <pc:spChg chg="mod">
          <ac:chgData name="Mine Yuksel/INL/TR" userId="1580f9d1-1b94-4069-a8e8-0aa606807388" providerId="ADAL" clId="{DFE02A2F-8F21-4BB0-8C16-7E3628DCD2DF}" dt="2023-11-07T11:29:10.555" v="153" actId="20577"/>
          <ac:spMkLst>
            <pc:docMk/>
            <pc:sldMk cId="4126519937" sldId="2147472979"/>
            <ac:spMk id="2" creationId="{236B3CF3-8C81-F6D3-D86C-FDD5EDB36178}"/>
          </ac:spMkLst>
        </pc:spChg>
        <pc:spChg chg="add mod">
          <ac:chgData name="Mine Yuksel/INL/TR" userId="1580f9d1-1b94-4069-a8e8-0aa606807388" providerId="ADAL" clId="{DFE02A2F-8F21-4BB0-8C16-7E3628DCD2DF}" dt="2023-11-07T11:40:35.269" v="218" actId="1076"/>
          <ac:spMkLst>
            <pc:docMk/>
            <pc:sldMk cId="4126519937" sldId="2147472979"/>
            <ac:spMk id="6" creationId="{5EAA2C90-0EB6-7ABB-4A30-791E86B0D1A5}"/>
          </ac:spMkLst>
        </pc:spChg>
        <pc:spChg chg="add del">
          <ac:chgData name="Mine Yuksel/INL/TR" userId="1580f9d1-1b94-4069-a8e8-0aa606807388" providerId="ADAL" clId="{DFE02A2F-8F21-4BB0-8C16-7E3628DCD2DF}" dt="2023-11-07T11:36:27.518" v="162" actId="478"/>
          <ac:spMkLst>
            <pc:docMk/>
            <pc:sldMk cId="4126519937" sldId="2147472979"/>
            <ac:spMk id="8" creationId="{C391CF07-B1D8-4A77-D458-3F3F1AB8D644}"/>
          </ac:spMkLst>
        </pc:spChg>
        <pc:spChg chg="add mod">
          <ac:chgData name="Mine Yuksel/INL/TR" userId="1580f9d1-1b94-4069-a8e8-0aa606807388" providerId="ADAL" clId="{DFE02A2F-8F21-4BB0-8C16-7E3628DCD2DF}" dt="2023-11-07T11:40:50.746" v="222" actId="1076"/>
          <ac:spMkLst>
            <pc:docMk/>
            <pc:sldMk cId="4126519937" sldId="2147472979"/>
            <ac:spMk id="9" creationId="{770B414B-F13C-85E4-112A-D0942FC60858}"/>
          </ac:spMkLst>
        </pc:spChg>
        <pc:picChg chg="add mod">
          <ac:chgData name="Mine Yuksel/INL/TR" userId="1580f9d1-1b94-4069-a8e8-0aa606807388" providerId="ADAL" clId="{DFE02A2F-8F21-4BB0-8C16-7E3628DCD2DF}" dt="2023-11-07T11:40:45.268" v="221" actId="1076"/>
          <ac:picMkLst>
            <pc:docMk/>
            <pc:sldMk cId="4126519937" sldId="2147472979"/>
            <ac:picMk id="4" creationId="{35A65CFC-620E-9E37-05F0-4A7952BE9DCF}"/>
          </ac:picMkLst>
        </pc:picChg>
      </pc:sldChg>
      <pc:sldChg chg="addSp delSp modSp add mod">
        <pc:chgData name="Mine Yuksel/INL/TR" userId="1580f9d1-1b94-4069-a8e8-0aa606807388" providerId="ADAL" clId="{DFE02A2F-8F21-4BB0-8C16-7E3628DCD2DF}" dt="2023-11-07T11:40:26.493" v="217" actId="1076"/>
        <pc:sldMkLst>
          <pc:docMk/>
          <pc:sldMk cId="3715087099" sldId="2147472980"/>
        </pc:sldMkLst>
        <pc:spChg chg="del">
          <ac:chgData name="Mine Yuksel/INL/TR" userId="1580f9d1-1b94-4069-a8e8-0aa606807388" providerId="ADAL" clId="{DFE02A2F-8F21-4BB0-8C16-7E3628DCD2DF}" dt="2023-11-07T11:37:01.285" v="178" actId="478"/>
          <ac:spMkLst>
            <pc:docMk/>
            <pc:sldMk cId="3715087099" sldId="2147472980"/>
            <ac:spMk id="6" creationId="{5EAA2C90-0EB6-7ABB-4A30-791E86B0D1A5}"/>
          </ac:spMkLst>
        </pc:spChg>
        <pc:spChg chg="add mod">
          <ac:chgData name="Mine Yuksel/INL/TR" userId="1580f9d1-1b94-4069-a8e8-0aa606807388" providerId="ADAL" clId="{DFE02A2F-8F21-4BB0-8C16-7E3628DCD2DF}" dt="2023-11-07T11:40:26.493" v="217" actId="1076"/>
          <ac:spMkLst>
            <pc:docMk/>
            <pc:sldMk cId="3715087099" sldId="2147472980"/>
            <ac:spMk id="7" creationId="{AADE3204-0245-A0D0-5B05-B79CD566E8CD}"/>
          </ac:spMkLst>
        </pc:spChg>
        <pc:spChg chg="mod">
          <ac:chgData name="Mine Yuksel/INL/TR" userId="1580f9d1-1b94-4069-a8e8-0aa606807388" providerId="ADAL" clId="{DFE02A2F-8F21-4BB0-8C16-7E3628DCD2DF}" dt="2023-11-07T11:40:21.998" v="216" actId="1076"/>
          <ac:spMkLst>
            <pc:docMk/>
            <pc:sldMk cId="3715087099" sldId="2147472980"/>
            <ac:spMk id="9" creationId="{770B414B-F13C-85E4-112A-D0942FC60858}"/>
          </ac:spMkLst>
        </pc:spChg>
        <pc:spChg chg="add mod">
          <ac:chgData name="Mine Yuksel/INL/TR" userId="1580f9d1-1b94-4069-a8e8-0aa606807388" providerId="ADAL" clId="{DFE02A2F-8F21-4BB0-8C16-7E3628DCD2DF}" dt="2023-11-07T11:40:13.545" v="214" actId="1076"/>
          <ac:spMkLst>
            <pc:docMk/>
            <pc:sldMk cId="3715087099" sldId="2147472980"/>
            <ac:spMk id="10" creationId="{10A3BB99-10F5-9AC4-FBF1-61A02633CD8E}"/>
          </ac:spMkLst>
        </pc:spChg>
        <pc:picChg chg="del">
          <ac:chgData name="Mine Yuksel/INL/TR" userId="1580f9d1-1b94-4069-a8e8-0aa606807388" providerId="ADAL" clId="{DFE02A2F-8F21-4BB0-8C16-7E3628DCD2DF}" dt="2023-11-07T11:36:59.225" v="177" actId="478"/>
          <ac:picMkLst>
            <pc:docMk/>
            <pc:sldMk cId="3715087099" sldId="2147472980"/>
            <ac:picMk id="4" creationId="{35A65CFC-620E-9E37-05F0-4A7952BE9DCF}"/>
          </ac:picMkLst>
        </pc:picChg>
        <pc:picChg chg="add mod ord">
          <ac:chgData name="Mine Yuksel/INL/TR" userId="1580f9d1-1b94-4069-a8e8-0aa606807388" providerId="ADAL" clId="{DFE02A2F-8F21-4BB0-8C16-7E3628DCD2DF}" dt="2023-11-07T11:40:03.115" v="212" actId="1076"/>
          <ac:picMkLst>
            <pc:docMk/>
            <pc:sldMk cId="3715087099" sldId="2147472980"/>
            <ac:picMk id="8" creationId="{68D2C74E-70BD-8E08-590E-18529E99220F}"/>
          </ac:picMkLst>
        </pc:picChg>
      </pc:sldChg>
      <pc:sldChg chg="addSp delSp modSp add mod modShow">
        <pc:chgData name="Mine Yuksel/INL/TR" userId="1580f9d1-1b94-4069-a8e8-0aa606807388" providerId="ADAL" clId="{DFE02A2F-8F21-4BB0-8C16-7E3628DCD2DF}" dt="2023-11-08T08:54:41.797" v="1386" actId="729"/>
        <pc:sldMkLst>
          <pc:docMk/>
          <pc:sldMk cId="83252787" sldId="2147472981"/>
        </pc:sldMkLst>
        <pc:spChg chg="mod">
          <ac:chgData name="Mine Yuksel/INL/TR" userId="1580f9d1-1b94-4069-a8e8-0aa606807388" providerId="ADAL" clId="{DFE02A2F-8F21-4BB0-8C16-7E3628DCD2DF}" dt="2023-11-07T12:33:55.223" v="254" actId="20577"/>
          <ac:spMkLst>
            <pc:docMk/>
            <pc:sldMk cId="83252787" sldId="2147472981"/>
            <ac:spMk id="2" creationId="{236B3CF3-8C81-F6D3-D86C-FDD5EDB36178}"/>
          </ac:spMkLst>
        </pc:spChg>
        <pc:spChg chg="add mod">
          <ac:chgData name="Mine Yuksel/INL/TR" userId="1580f9d1-1b94-4069-a8e8-0aa606807388" providerId="ADAL" clId="{DFE02A2F-8F21-4BB0-8C16-7E3628DCD2DF}" dt="2023-11-07T12:38:14.813" v="734" actId="20577"/>
          <ac:spMkLst>
            <pc:docMk/>
            <pc:sldMk cId="83252787" sldId="2147472981"/>
            <ac:spMk id="4" creationId="{0725FA1E-850D-2943-3F9B-FCEB6EBF1996}"/>
          </ac:spMkLst>
        </pc:spChg>
        <pc:spChg chg="add mod">
          <ac:chgData name="Mine Yuksel/INL/TR" userId="1580f9d1-1b94-4069-a8e8-0aa606807388" providerId="ADAL" clId="{DFE02A2F-8F21-4BB0-8C16-7E3628DCD2DF}" dt="2023-11-07T12:38:19.110" v="735" actId="1076"/>
          <ac:spMkLst>
            <pc:docMk/>
            <pc:sldMk cId="83252787" sldId="2147472981"/>
            <ac:spMk id="6" creationId="{26C4F97C-7B00-7E22-CD80-FACDDC5FDBE5}"/>
          </ac:spMkLst>
        </pc:spChg>
        <pc:spChg chg="del">
          <ac:chgData name="Mine Yuksel/INL/TR" userId="1580f9d1-1b94-4069-a8e8-0aa606807388" providerId="ADAL" clId="{DFE02A2F-8F21-4BB0-8C16-7E3628DCD2DF}" dt="2023-11-07T12:34:01.465" v="257" actId="478"/>
          <ac:spMkLst>
            <pc:docMk/>
            <pc:sldMk cId="83252787" sldId="2147472981"/>
            <ac:spMk id="7" creationId="{AADE3204-0245-A0D0-5B05-B79CD566E8CD}"/>
          </ac:spMkLst>
        </pc:spChg>
        <pc:spChg chg="del">
          <ac:chgData name="Mine Yuksel/INL/TR" userId="1580f9d1-1b94-4069-a8e8-0aa606807388" providerId="ADAL" clId="{DFE02A2F-8F21-4BB0-8C16-7E3628DCD2DF}" dt="2023-11-07T12:33:59.150" v="256" actId="478"/>
          <ac:spMkLst>
            <pc:docMk/>
            <pc:sldMk cId="83252787" sldId="2147472981"/>
            <ac:spMk id="9" creationId="{770B414B-F13C-85E4-112A-D0942FC60858}"/>
          </ac:spMkLst>
        </pc:spChg>
        <pc:spChg chg="del">
          <ac:chgData name="Mine Yuksel/INL/TR" userId="1580f9d1-1b94-4069-a8e8-0aa606807388" providerId="ADAL" clId="{DFE02A2F-8F21-4BB0-8C16-7E3628DCD2DF}" dt="2023-11-07T12:33:59.150" v="256" actId="478"/>
          <ac:spMkLst>
            <pc:docMk/>
            <pc:sldMk cId="83252787" sldId="2147472981"/>
            <ac:spMk id="10" creationId="{10A3BB99-10F5-9AC4-FBF1-61A02633CD8E}"/>
          </ac:spMkLst>
        </pc:spChg>
        <pc:picChg chg="del">
          <ac:chgData name="Mine Yuksel/INL/TR" userId="1580f9d1-1b94-4069-a8e8-0aa606807388" providerId="ADAL" clId="{DFE02A2F-8F21-4BB0-8C16-7E3628DCD2DF}" dt="2023-11-07T12:33:57.277" v="255" actId="478"/>
          <ac:picMkLst>
            <pc:docMk/>
            <pc:sldMk cId="83252787" sldId="2147472981"/>
            <ac:picMk id="8" creationId="{68D2C74E-70BD-8E08-590E-18529E99220F}"/>
          </ac:picMkLst>
        </pc:picChg>
      </pc:sldChg>
      <pc:sldChg chg="addSp delSp modSp add mod">
        <pc:chgData name="Mine Yuksel/INL/TR" userId="1580f9d1-1b94-4069-a8e8-0aa606807388" providerId="ADAL" clId="{DFE02A2F-8F21-4BB0-8C16-7E3628DCD2DF}" dt="2023-11-08T09:07:57.285" v="3310" actId="20577"/>
        <pc:sldMkLst>
          <pc:docMk/>
          <pc:sldMk cId="2230060131" sldId="2147472982"/>
        </pc:sldMkLst>
        <pc:spChg chg="mod">
          <ac:chgData name="Mine Yuksel/INL/TR" userId="1580f9d1-1b94-4069-a8e8-0aa606807388" providerId="ADAL" clId="{DFE02A2F-8F21-4BB0-8C16-7E3628DCD2DF}" dt="2023-11-08T08:57:22.385" v="1457" actId="20577"/>
          <ac:spMkLst>
            <pc:docMk/>
            <pc:sldMk cId="2230060131" sldId="2147472982"/>
            <ac:spMk id="2" creationId="{8BB6E4FB-3612-9252-10FC-9BEF50C61241}"/>
          </ac:spMkLst>
        </pc:spChg>
        <pc:spChg chg="del">
          <ac:chgData name="Mine Yuksel/INL/TR" userId="1580f9d1-1b94-4069-a8e8-0aa606807388" providerId="ADAL" clId="{DFE02A2F-8F21-4BB0-8C16-7E3628DCD2DF}" dt="2023-11-08T08:57:13.113" v="1427" actId="478"/>
          <ac:spMkLst>
            <pc:docMk/>
            <pc:sldMk cId="2230060131" sldId="2147472982"/>
            <ac:spMk id="5" creationId="{2BC79A3E-1656-6BA8-946D-2B12C7B99D49}"/>
          </ac:spMkLst>
        </pc:spChg>
        <pc:spChg chg="add del mod">
          <ac:chgData name="Mine Yuksel/INL/TR" userId="1580f9d1-1b94-4069-a8e8-0aa606807388" providerId="ADAL" clId="{DFE02A2F-8F21-4BB0-8C16-7E3628DCD2DF}" dt="2023-11-08T08:57:34.148" v="1461"/>
          <ac:spMkLst>
            <pc:docMk/>
            <pc:sldMk cId="2230060131" sldId="2147472982"/>
            <ac:spMk id="9" creationId="{F3809336-9990-EA26-3A4E-7B2528E4A449}"/>
          </ac:spMkLst>
        </pc:spChg>
        <pc:spChg chg="add mod">
          <ac:chgData name="Mine Yuksel/INL/TR" userId="1580f9d1-1b94-4069-a8e8-0aa606807388" providerId="ADAL" clId="{DFE02A2F-8F21-4BB0-8C16-7E3628DCD2DF}" dt="2023-11-08T09:07:57.285" v="3310" actId="20577"/>
          <ac:spMkLst>
            <pc:docMk/>
            <pc:sldMk cId="2230060131" sldId="2147472982"/>
            <ac:spMk id="13" creationId="{1B19DAD9-9DE8-96ED-E59F-AB85D1CACFB8}"/>
          </ac:spMkLst>
        </pc:spChg>
        <pc:graphicFrameChg chg="del">
          <ac:chgData name="Mine Yuksel/INL/TR" userId="1580f9d1-1b94-4069-a8e8-0aa606807388" providerId="ADAL" clId="{DFE02A2F-8F21-4BB0-8C16-7E3628DCD2DF}" dt="2023-11-08T08:57:13.113" v="1427" actId="478"/>
          <ac:graphicFrameMkLst>
            <pc:docMk/>
            <pc:sldMk cId="2230060131" sldId="2147472982"/>
            <ac:graphicFrameMk id="4" creationId="{0256CED5-3708-77D3-3F4C-F428D05406F3}"/>
          </ac:graphicFrameMkLst>
        </pc:graphicFrameChg>
        <pc:graphicFrameChg chg="del">
          <ac:chgData name="Mine Yuksel/INL/TR" userId="1580f9d1-1b94-4069-a8e8-0aa606807388" providerId="ADAL" clId="{DFE02A2F-8F21-4BB0-8C16-7E3628DCD2DF}" dt="2023-11-08T08:57:13.113" v="1427" actId="478"/>
          <ac:graphicFrameMkLst>
            <pc:docMk/>
            <pc:sldMk cId="2230060131" sldId="2147472982"/>
            <ac:graphicFrameMk id="12" creationId="{CD43B3CE-DA4A-DEDC-CE07-A2E204BDAA40}"/>
          </ac:graphicFrameMkLst>
        </pc:graphicFrameChg>
        <pc:picChg chg="del">
          <ac:chgData name="Mine Yuksel/INL/TR" userId="1580f9d1-1b94-4069-a8e8-0aa606807388" providerId="ADAL" clId="{DFE02A2F-8F21-4BB0-8C16-7E3628DCD2DF}" dt="2023-11-08T08:56:50.457" v="1419" actId="478"/>
          <ac:picMkLst>
            <pc:docMk/>
            <pc:sldMk cId="2230060131" sldId="2147472982"/>
            <ac:picMk id="6" creationId="{5EDAF62B-D14F-FE2B-EACC-A725BD960DD2}"/>
          </ac:picMkLst>
        </pc:picChg>
        <pc:picChg chg="del">
          <ac:chgData name="Mine Yuksel/INL/TR" userId="1580f9d1-1b94-4069-a8e8-0aa606807388" providerId="ADAL" clId="{DFE02A2F-8F21-4BB0-8C16-7E3628DCD2DF}" dt="2023-11-08T08:57:14.655" v="1428" actId="478"/>
          <ac:picMkLst>
            <pc:docMk/>
            <pc:sldMk cId="2230060131" sldId="2147472982"/>
            <ac:picMk id="7" creationId="{4625BA6C-8BC5-6985-A6D1-615CCE8706E2}"/>
          </ac:picMkLst>
        </pc:picChg>
        <pc:picChg chg="add mod">
          <ac:chgData name="Mine Yuksel/INL/TR" userId="1580f9d1-1b94-4069-a8e8-0aa606807388" providerId="ADAL" clId="{DFE02A2F-8F21-4BB0-8C16-7E3628DCD2DF}" dt="2023-11-08T08:57:09.258" v="1426" actId="1076"/>
          <ac:picMkLst>
            <pc:docMk/>
            <pc:sldMk cId="2230060131" sldId="2147472982"/>
            <ac:picMk id="8" creationId="{64A1172B-C44B-6D21-5EDE-727526E97E9A}"/>
          </ac:picMkLst>
        </pc:picChg>
        <pc:picChg chg="del">
          <ac:chgData name="Mine Yuksel/INL/TR" userId="1580f9d1-1b94-4069-a8e8-0aa606807388" providerId="ADAL" clId="{DFE02A2F-8F21-4BB0-8C16-7E3628DCD2DF}" dt="2023-11-08T08:57:13.113" v="1427" actId="478"/>
          <ac:picMkLst>
            <pc:docMk/>
            <pc:sldMk cId="2230060131" sldId="2147472982"/>
            <ac:picMk id="10" creationId="{2D8EE1BD-223F-CCDA-44C7-C2970DF4187C}"/>
          </ac:picMkLst>
        </pc:picChg>
        <pc:picChg chg="del">
          <ac:chgData name="Mine Yuksel/INL/TR" userId="1580f9d1-1b94-4069-a8e8-0aa606807388" providerId="ADAL" clId="{DFE02A2F-8F21-4BB0-8C16-7E3628DCD2DF}" dt="2023-11-08T08:57:13.113" v="1427" actId="478"/>
          <ac:picMkLst>
            <pc:docMk/>
            <pc:sldMk cId="2230060131" sldId="2147472982"/>
            <ac:picMk id="11" creationId="{DF07EA30-961C-D3CF-A1F5-9A646235F4D3}"/>
          </ac:picMkLst>
        </pc:picChg>
      </pc:sldChg>
      <pc:sldChg chg="modSp add del mod">
        <pc:chgData name="Mine Yuksel/INL/TR" userId="1580f9d1-1b94-4069-a8e8-0aa606807388" providerId="ADAL" clId="{DFE02A2F-8F21-4BB0-8C16-7E3628DCD2DF}" dt="2023-11-08T08:56:56.995" v="1422" actId="47"/>
        <pc:sldMkLst>
          <pc:docMk/>
          <pc:sldMk cId="3568076490" sldId="2147472983"/>
        </pc:sldMkLst>
        <pc:graphicFrameChg chg="mod">
          <ac:chgData name="Mine Yuksel/INL/TR" userId="1580f9d1-1b94-4069-a8e8-0aa606807388" providerId="ADAL" clId="{DFE02A2F-8F21-4BB0-8C16-7E3628DCD2DF}" dt="2023-11-08T08:56:55.122" v="1421" actId="1076"/>
          <ac:graphicFrameMkLst>
            <pc:docMk/>
            <pc:sldMk cId="3568076490" sldId="2147472983"/>
            <ac:graphicFrameMk id="4" creationId="{0256CED5-3708-77D3-3F4C-F428D05406F3}"/>
          </ac:graphicFrameMkLst>
        </pc:graphicFrameChg>
      </pc:sldChg>
      <pc:sldMasterChg chg="del delSldLayout">
        <pc:chgData name="Mine Yuksel/INL/TR" userId="1580f9d1-1b94-4069-a8e8-0aa606807388" providerId="ADAL" clId="{DFE02A2F-8F21-4BB0-8C16-7E3628DCD2DF}" dt="2023-11-07T07:11:34.405" v="3" actId="47"/>
        <pc:sldMasterMkLst>
          <pc:docMk/>
          <pc:sldMasterMk cId="2260297464" sldId="2147483648"/>
        </pc:sldMasterMkLst>
        <pc:sldLayoutChg chg="del">
          <pc:chgData name="Mine Yuksel/INL/TR" userId="1580f9d1-1b94-4069-a8e8-0aa606807388" providerId="ADAL" clId="{DFE02A2F-8F21-4BB0-8C16-7E3628DCD2DF}" dt="2023-11-07T07:11:34.405" v="3" actId="47"/>
          <pc:sldLayoutMkLst>
            <pc:docMk/>
            <pc:sldMasterMk cId="2260297464" sldId="2147483648"/>
            <pc:sldLayoutMk cId="1700749359" sldId="2147483649"/>
          </pc:sldLayoutMkLst>
        </pc:sldLayoutChg>
        <pc:sldLayoutChg chg="del">
          <pc:chgData name="Mine Yuksel/INL/TR" userId="1580f9d1-1b94-4069-a8e8-0aa606807388" providerId="ADAL" clId="{DFE02A2F-8F21-4BB0-8C16-7E3628DCD2DF}" dt="2023-11-07T07:11:34.405" v="3" actId="47"/>
          <pc:sldLayoutMkLst>
            <pc:docMk/>
            <pc:sldMasterMk cId="2260297464" sldId="2147483648"/>
            <pc:sldLayoutMk cId="3021502917" sldId="2147483650"/>
          </pc:sldLayoutMkLst>
        </pc:sldLayoutChg>
        <pc:sldLayoutChg chg="del">
          <pc:chgData name="Mine Yuksel/INL/TR" userId="1580f9d1-1b94-4069-a8e8-0aa606807388" providerId="ADAL" clId="{DFE02A2F-8F21-4BB0-8C16-7E3628DCD2DF}" dt="2023-11-07T07:11:34.405" v="3" actId="47"/>
          <pc:sldLayoutMkLst>
            <pc:docMk/>
            <pc:sldMasterMk cId="2260297464" sldId="2147483648"/>
            <pc:sldLayoutMk cId="734242297" sldId="2147483651"/>
          </pc:sldLayoutMkLst>
        </pc:sldLayoutChg>
        <pc:sldLayoutChg chg="del">
          <pc:chgData name="Mine Yuksel/INL/TR" userId="1580f9d1-1b94-4069-a8e8-0aa606807388" providerId="ADAL" clId="{DFE02A2F-8F21-4BB0-8C16-7E3628DCD2DF}" dt="2023-11-07T07:11:34.405" v="3" actId="47"/>
          <pc:sldLayoutMkLst>
            <pc:docMk/>
            <pc:sldMasterMk cId="2260297464" sldId="2147483648"/>
            <pc:sldLayoutMk cId="132830365" sldId="2147483652"/>
          </pc:sldLayoutMkLst>
        </pc:sldLayoutChg>
        <pc:sldLayoutChg chg="del">
          <pc:chgData name="Mine Yuksel/INL/TR" userId="1580f9d1-1b94-4069-a8e8-0aa606807388" providerId="ADAL" clId="{DFE02A2F-8F21-4BB0-8C16-7E3628DCD2DF}" dt="2023-11-07T07:11:34.405" v="3" actId="47"/>
          <pc:sldLayoutMkLst>
            <pc:docMk/>
            <pc:sldMasterMk cId="2260297464" sldId="2147483648"/>
            <pc:sldLayoutMk cId="2737375869" sldId="2147483653"/>
          </pc:sldLayoutMkLst>
        </pc:sldLayoutChg>
        <pc:sldLayoutChg chg="del">
          <pc:chgData name="Mine Yuksel/INL/TR" userId="1580f9d1-1b94-4069-a8e8-0aa606807388" providerId="ADAL" clId="{DFE02A2F-8F21-4BB0-8C16-7E3628DCD2DF}" dt="2023-11-07T07:11:34.405" v="3" actId="47"/>
          <pc:sldLayoutMkLst>
            <pc:docMk/>
            <pc:sldMasterMk cId="2260297464" sldId="2147483648"/>
            <pc:sldLayoutMk cId="2269901265" sldId="2147483654"/>
          </pc:sldLayoutMkLst>
        </pc:sldLayoutChg>
        <pc:sldLayoutChg chg="del">
          <pc:chgData name="Mine Yuksel/INL/TR" userId="1580f9d1-1b94-4069-a8e8-0aa606807388" providerId="ADAL" clId="{DFE02A2F-8F21-4BB0-8C16-7E3628DCD2DF}" dt="2023-11-07T07:11:34.405" v="3" actId="47"/>
          <pc:sldLayoutMkLst>
            <pc:docMk/>
            <pc:sldMasterMk cId="2260297464" sldId="2147483648"/>
            <pc:sldLayoutMk cId="137797238" sldId="2147483655"/>
          </pc:sldLayoutMkLst>
        </pc:sldLayoutChg>
        <pc:sldLayoutChg chg="del">
          <pc:chgData name="Mine Yuksel/INL/TR" userId="1580f9d1-1b94-4069-a8e8-0aa606807388" providerId="ADAL" clId="{DFE02A2F-8F21-4BB0-8C16-7E3628DCD2DF}" dt="2023-11-07T07:11:34.405" v="3" actId="47"/>
          <pc:sldLayoutMkLst>
            <pc:docMk/>
            <pc:sldMasterMk cId="2260297464" sldId="2147483648"/>
            <pc:sldLayoutMk cId="1806856222" sldId="2147483656"/>
          </pc:sldLayoutMkLst>
        </pc:sldLayoutChg>
        <pc:sldLayoutChg chg="del">
          <pc:chgData name="Mine Yuksel/INL/TR" userId="1580f9d1-1b94-4069-a8e8-0aa606807388" providerId="ADAL" clId="{DFE02A2F-8F21-4BB0-8C16-7E3628DCD2DF}" dt="2023-11-07T07:11:34.405" v="3" actId="47"/>
          <pc:sldLayoutMkLst>
            <pc:docMk/>
            <pc:sldMasterMk cId="2260297464" sldId="2147483648"/>
            <pc:sldLayoutMk cId="3396297940" sldId="2147483657"/>
          </pc:sldLayoutMkLst>
        </pc:sldLayoutChg>
        <pc:sldLayoutChg chg="del">
          <pc:chgData name="Mine Yuksel/INL/TR" userId="1580f9d1-1b94-4069-a8e8-0aa606807388" providerId="ADAL" clId="{DFE02A2F-8F21-4BB0-8C16-7E3628DCD2DF}" dt="2023-11-07T07:11:34.405" v="3" actId="47"/>
          <pc:sldLayoutMkLst>
            <pc:docMk/>
            <pc:sldMasterMk cId="2260297464" sldId="2147483648"/>
            <pc:sldLayoutMk cId="2966530263" sldId="2147483658"/>
          </pc:sldLayoutMkLst>
        </pc:sldLayoutChg>
        <pc:sldLayoutChg chg="del">
          <pc:chgData name="Mine Yuksel/INL/TR" userId="1580f9d1-1b94-4069-a8e8-0aa606807388" providerId="ADAL" clId="{DFE02A2F-8F21-4BB0-8C16-7E3628DCD2DF}" dt="2023-11-07T07:11:34.405" v="3" actId="47"/>
          <pc:sldLayoutMkLst>
            <pc:docMk/>
            <pc:sldMasterMk cId="2260297464" sldId="2147483648"/>
            <pc:sldLayoutMk cId="3325936027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2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86B473-280B-C547-ACC5-F5C177C2BD45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79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F7497-AE86-984D-8AE3-060AF9F0BAEA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866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B3AE5-25C3-814D-9E8E-48A112C8E8B7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60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7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8A33B-7BB5-1C44-8850-9FF2CA540E4B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0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772D3-D172-894F-BAEB-733A7AB93B4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72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9DF52-6249-044D-B9CB-B38106F622D9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307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7DBCA-2481-0440-88D2-8B89A0412171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486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8A765-202D-6643-B6A2-31640049F569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84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Left, 1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495B4D-206F-8CEB-FBF5-9C51AEAC536E}"/>
              </a:ext>
            </a:extLst>
          </p:cNvPr>
          <p:cNvSpPr/>
          <p:nvPr userDrawn="1"/>
        </p:nvSpPr>
        <p:spPr>
          <a:xfrm>
            <a:off x="3349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2EDB38-044D-A496-9AA6-A4DD8AA7042C}"/>
              </a:ext>
            </a:extLst>
          </p:cNvPr>
          <p:cNvSpPr/>
          <p:nvPr userDrawn="1"/>
        </p:nvSpPr>
        <p:spPr>
          <a:xfrm>
            <a:off x="3251200" y="944563"/>
            <a:ext cx="8605838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D244D-D219-4154-3D6F-2A8D77723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0" y="1332000"/>
            <a:ext cx="7929563" cy="688157"/>
          </a:xfrm>
        </p:spPr>
        <p:txBody>
          <a:bodyPr/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7F95-2DC3-8A88-3F0E-7A9B35BEE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500" y="2052000"/>
            <a:ext cx="7929563" cy="42567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CF14B-1DF0-ACF6-A728-FAB024739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5BDE1-CBA2-9F4D-A359-278BC7F8E60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4496F-DAFE-3C37-D1F3-7C62B903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BCE19-1CEC-89B0-FD9B-152C77B7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14606C-8B15-5754-2E8A-A0D7EC1985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A485D4-2218-1005-3DC4-E3270E473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999" y="2052000"/>
            <a:ext cx="2578833" cy="425672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5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21F4B4-A0D0-F9AE-4616-B7ABCEBFBD39}"/>
              </a:ext>
            </a:extLst>
          </p:cNvPr>
          <p:cNvSpPr/>
          <p:nvPr userDrawn="1"/>
        </p:nvSpPr>
        <p:spPr>
          <a:xfrm>
            <a:off x="334963" y="944563"/>
            <a:ext cx="56848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B8E88-36A3-346F-AADD-72E3EE1DDBDD}"/>
              </a:ext>
            </a:extLst>
          </p:cNvPr>
          <p:cNvSpPr/>
          <p:nvPr userDrawn="1"/>
        </p:nvSpPr>
        <p:spPr>
          <a:xfrm>
            <a:off x="6172199" y="944563"/>
            <a:ext cx="5689601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4BDA7-F5EB-D2EA-BDA9-67A1E7B8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5318760" cy="6881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BCD35-816A-3B75-CC86-FA8C8D85D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052000"/>
            <a:ext cx="5318761" cy="42567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598A4-0BB0-65C0-0B22-9C4E8E2BF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00" y="2052000"/>
            <a:ext cx="5376063" cy="42567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CBEA2-D70C-AAA8-103B-01F55E81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CDE89E-8B3B-124A-8978-B05D9F3C238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D8E04-C90A-FD45-5360-C86C5029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08901-624A-641E-8D0D-ED23E09E8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AD4476B-ACF1-A98E-91AF-D16084C3F1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332000"/>
            <a:ext cx="5376063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7499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52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 Left, 1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210FF7-E1D1-657A-95F2-A66E5BC459ED}"/>
              </a:ext>
            </a:extLst>
          </p:cNvPr>
          <p:cNvSpPr/>
          <p:nvPr userDrawn="1"/>
        </p:nvSpPr>
        <p:spPr>
          <a:xfrm>
            <a:off x="3349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04929-019C-99DB-36DB-D7D941577C9A}"/>
              </a:ext>
            </a:extLst>
          </p:cNvPr>
          <p:cNvSpPr/>
          <p:nvPr userDrawn="1"/>
        </p:nvSpPr>
        <p:spPr>
          <a:xfrm>
            <a:off x="3253581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05FA0-95E4-71C3-D3FE-5218175908E1}"/>
              </a:ext>
            </a:extLst>
          </p:cNvPr>
          <p:cNvSpPr/>
          <p:nvPr userDrawn="1"/>
        </p:nvSpPr>
        <p:spPr>
          <a:xfrm>
            <a:off x="6172199" y="944563"/>
            <a:ext cx="5689601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0B979D-FB32-6536-EAA7-315A68F03D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0" y="1332000"/>
            <a:ext cx="5376063" cy="688157"/>
          </a:xfrm>
        </p:spPr>
        <p:txBody>
          <a:bodyPr/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1B8BB-3DA6-F79B-0C05-E3A8AE05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97824-1CF3-E348-AD69-5BC9CBB55D83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D27A2-A40A-2B36-4A82-50F4F53E6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4568-F889-26AF-D4B8-4534B566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2E379-42A1-1FF8-070F-4B485045C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00" y="2052000"/>
            <a:ext cx="5376063" cy="425672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7C024744-CFA2-9D50-0E47-7DBD87A6C7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5907" y="2052000"/>
            <a:ext cx="2574925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19DB4DA1-B29D-028A-FE02-CE18CC42479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54652" y="2052000"/>
            <a:ext cx="2574925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97384D9-0330-E38A-EDB9-9AB8620743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0754E2F-D7E4-DC64-BBA3-6DC6166609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698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38366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55DAD8-F372-D0E0-E8C2-5C41A4A20840}"/>
              </a:ext>
            </a:extLst>
          </p:cNvPr>
          <p:cNvSpPr/>
          <p:nvPr userDrawn="1"/>
        </p:nvSpPr>
        <p:spPr>
          <a:xfrm>
            <a:off x="3349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E8B4BA-5C00-8434-8A10-6A1420348F32}"/>
              </a:ext>
            </a:extLst>
          </p:cNvPr>
          <p:cNvSpPr/>
          <p:nvPr userDrawn="1"/>
        </p:nvSpPr>
        <p:spPr>
          <a:xfrm>
            <a:off x="3234796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A5BBD8-A3C6-76C7-4C7A-65F6AFA589A7}"/>
              </a:ext>
            </a:extLst>
          </p:cNvPr>
          <p:cNvSpPr/>
          <p:nvPr userDrawn="1"/>
        </p:nvSpPr>
        <p:spPr>
          <a:xfrm>
            <a:off x="6134629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8C63D0-C8E7-D877-7A64-8749878CA02E}"/>
              </a:ext>
            </a:extLst>
          </p:cNvPr>
          <p:cNvSpPr/>
          <p:nvPr userDrawn="1"/>
        </p:nvSpPr>
        <p:spPr>
          <a:xfrm>
            <a:off x="90344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B2328-22D3-51BA-25EF-66FBBDD7C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32000"/>
            <a:ext cx="2575561" cy="688157"/>
          </a:xfrm>
        </p:spPr>
        <p:txBody>
          <a:bodyPr/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EA9E9-7692-07BF-3E78-2A7B8997C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9AF0-3469-1340-B4F8-4240C35DE285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B6938-4D3D-6FA5-1DAA-82BD82922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7BF24-3C45-E97F-8545-DA3FFC21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80E5DB0-358C-C2CC-2C65-2D7890442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2000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E090F803-2E4A-1A6E-50C0-B4C37BDA69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54652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897B34A2-69B5-EA54-131B-12071F7C0F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3339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76D13B64-7827-6884-47BE-B9B48959220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154320" y="2052000"/>
            <a:ext cx="2521744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788D762B-304D-7023-9CFC-FA9F118366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698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08A3AA8B-65BF-F81C-61C3-80944C21CE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1385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CE99FF3-A945-D174-CADD-90BF4B80D3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52365" y="1332000"/>
            <a:ext cx="2525570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55970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Content Left, 1x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99608D-6803-8B00-63CE-5D4EA10D23CF}"/>
              </a:ext>
            </a:extLst>
          </p:cNvPr>
          <p:cNvSpPr/>
          <p:nvPr userDrawn="1"/>
        </p:nvSpPr>
        <p:spPr>
          <a:xfrm>
            <a:off x="334963" y="944563"/>
            <a:ext cx="5668964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1332000"/>
            <a:ext cx="5374911" cy="6881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CC2D7-80EA-4344-939D-B4D8CCDB7088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87D17F4-07EB-4256-81D5-85E19D7A77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999" y="2052000"/>
            <a:ext cx="5374911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44563"/>
            <a:ext cx="5668964" cy="55451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43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 Left, 1x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99608D-6803-8B00-63CE-5D4EA10D23CF}"/>
              </a:ext>
            </a:extLst>
          </p:cNvPr>
          <p:cNvSpPr/>
          <p:nvPr userDrawn="1"/>
        </p:nvSpPr>
        <p:spPr>
          <a:xfrm>
            <a:off x="3349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51C409-6FB3-C76F-CF64-8D5162BB70B3}"/>
              </a:ext>
            </a:extLst>
          </p:cNvPr>
          <p:cNvSpPr/>
          <p:nvPr userDrawn="1"/>
        </p:nvSpPr>
        <p:spPr>
          <a:xfrm>
            <a:off x="3234796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2574925" cy="6881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E8A3-AE3F-D64C-B65B-7551BDC1663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87D17F4-07EB-4256-81D5-85E19D7A77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2000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EF920A9-B398-1E13-697A-00D6657C8A6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54652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D4B24DB-2753-C8C7-0722-8349700C0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698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44563"/>
            <a:ext cx="5668964" cy="55451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88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Image Left, 1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2E089A-8834-602B-4E1C-0E972B7C926E}"/>
              </a:ext>
            </a:extLst>
          </p:cNvPr>
          <p:cNvSpPr/>
          <p:nvPr userDrawn="1"/>
        </p:nvSpPr>
        <p:spPr>
          <a:xfrm>
            <a:off x="6198435" y="944563"/>
            <a:ext cx="5668964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22D8E-2CF4-7DE3-C451-1BF2DD5F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0" y="1332000"/>
            <a:ext cx="5376063" cy="6881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A7AA1-91EE-4805-A9B6-AAF99D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BC9BD-AE42-DD42-8B98-D561F73ABC67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5B15A-3E6A-272E-2134-6A9561760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A95D3-EF0B-E311-3AA4-EB1E8690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BC73265-7B5E-5977-2548-CD7E0F6A0E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9999" y="2052000"/>
            <a:ext cx="5376063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8886D42-D705-EE6E-11AB-931AD2077C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944563"/>
            <a:ext cx="5668964" cy="55451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7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Image Left, 2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2DB93D-0CAB-066F-8707-E76906106F0C}"/>
              </a:ext>
            </a:extLst>
          </p:cNvPr>
          <p:cNvSpPr/>
          <p:nvPr userDrawn="1"/>
        </p:nvSpPr>
        <p:spPr>
          <a:xfrm>
            <a:off x="6134629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D93B70-4A22-6BE3-F47C-67545D7E89EC}"/>
              </a:ext>
            </a:extLst>
          </p:cNvPr>
          <p:cNvSpPr/>
          <p:nvPr userDrawn="1"/>
        </p:nvSpPr>
        <p:spPr>
          <a:xfrm>
            <a:off x="90344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22D8E-2CF4-7DE3-C451-1BF2DD5F3B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0" y="1332000"/>
            <a:ext cx="2501394" cy="688157"/>
          </a:xfrm>
        </p:spPr>
        <p:txBody>
          <a:bodyPr/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A7AA1-91EE-4805-A9B6-AAF99D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30917-D3DA-B248-B94D-BF29E0CD285C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5B15A-3E6A-272E-2134-6A9561760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A95D3-EF0B-E311-3AA4-EB1E8690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8886D42-D705-EE6E-11AB-931AD2077C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944563"/>
            <a:ext cx="5668964" cy="554513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7DCBA6-0FA2-5C6D-4D79-1841665E07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00000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5935FB14-E149-54AF-9C61-926D9E0082A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21775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EE9EF9-1CA2-E685-02BD-53A004846C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17868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6592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Content Left, 4x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99608D-6803-8B00-63CE-5D4EA10D23CF}"/>
              </a:ext>
            </a:extLst>
          </p:cNvPr>
          <p:cNvSpPr/>
          <p:nvPr userDrawn="1"/>
        </p:nvSpPr>
        <p:spPr>
          <a:xfrm>
            <a:off x="334963" y="944563"/>
            <a:ext cx="5668964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5308400" cy="6881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3AAF1-BAE5-554D-BF29-8D43180D45D5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87D17F4-07EB-4256-81D5-85E19D7A77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2000" y="2052000"/>
            <a:ext cx="5308400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52501"/>
            <a:ext cx="2743200" cy="2682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875FD92-D23B-9E86-3420-AD0055AA0C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3838" y="952500"/>
            <a:ext cx="2743200" cy="268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6DA7813C-09B7-552C-D71D-7A498B9D50D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8074" y="3813274"/>
            <a:ext cx="2743200" cy="2682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5891E5D-50D9-F8D3-5048-0DC0B35F47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13838" y="3813273"/>
            <a:ext cx="2743200" cy="268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24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 Left, 4x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6F5F1D-5E51-9D52-CB3D-A5AEF977CA5D}"/>
              </a:ext>
            </a:extLst>
          </p:cNvPr>
          <p:cNvSpPr/>
          <p:nvPr userDrawn="1"/>
        </p:nvSpPr>
        <p:spPr>
          <a:xfrm>
            <a:off x="3349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44E59B-5F68-98B2-2617-D3964974BB4F}"/>
              </a:ext>
            </a:extLst>
          </p:cNvPr>
          <p:cNvSpPr/>
          <p:nvPr userDrawn="1"/>
        </p:nvSpPr>
        <p:spPr>
          <a:xfrm>
            <a:off x="3234796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2574925" cy="6881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CC41D-92EE-6348-8394-B6F9D1F13D1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52501"/>
            <a:ext cx="2743200" cy="2682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875FD92-D23B-9E86-3420-AD0055AA0C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3838" y="952500"/>
            <a:ext cx="2743200" cy="268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6DA7813C-09B7-552C-D71D-7A498B9D50D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8074" y="3813274"/>
            <a:ext cx="2743200" cy="2682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5891E5D-50D9-F8D3-5048-0DC0B35F47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13838" y="3813273"/>
            <a:ext cx="2743200" cy="2682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004D7EE4-9CB2-4EA6-EB1D-961AC81E315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2000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8685C3A2-1D60-7ECE-187F-0CDE50CB129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54652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24ED12C-6D32-968B-7FB9-72E40C7EB1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698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43495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C48035-C0B2-4B41-85FE-03F74C7253DA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DB58723-2B97-171D-5284-C0AF3CF1B0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02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06F89-C7FB-954D-B6DD-21E6CD29B8D9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A8E4F42-D875-62CE-C3D2-9E89D616C3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1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71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7CB7C-41A2-C942-8CE7-081E9CED4C65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3DAF1D1-3825-5F03-F962-6BD96494A1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2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8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4917D-6BB3-0E47-9EE2-1E5D934494DE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5E410D4-D0DB-51EE-9F9E-91C22184CC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690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C53CA-4651-1803-F4E7-4765FDAB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00F03-FF6F-7D42-AF1B-4D8387B38B2E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2D64E-A574-FC67-35B7-E9E84023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409BD-0731-E266-CB83-C9D58A2F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8F0838-083A-7FC2-32B7-2C3E6C2DBB98}"/>
              </a:ext>
            </a:extLst>
          </p:cNvPr>
          <p:cNvSpPr/>
          <p:nvPr userDrawn="1"/>
        </p:nvSpPr>
        <p:spPr>
          <a:xfrm>
            <a:off x="334963" y="944563"/>
            <a:ext cx="11522075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20BED9-5C8B-270D-8FC3-1CEA116A72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1117600"/>
            <a:ext cx="11160125" cy="5191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625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1B846-985B-F3CC-110D-2B1489403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D535-2C78-5747-B830-A69B67CA6FF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42BFC-4320-72AD-7280-BC2982781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D9286-EB85-9817-A4DF-A2707D1F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A9A1756-4DC3-315B-58D8-DDBE69921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944563"/>
            <a:ext cx="11522075" cy="55451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83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81212-81B0-CF7A-896B-35C7A86D1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0963" y="2920345"/>
            <a:ext cx="9837738" cy="688157"/>
          </a:xfrm>
        </p:spPr>
        <p:txBody>
          <a:bodyPr>
            <a:noAutofit/>
          </a:bodyPr>
          <a:lstStyle>
            <a:lvl1pPr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add thank you</a:t>
            </a:r>
            <a:endParaRPr lang="en-US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24C78D9A-1A16-D386-BEDC-E9FF5E705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290867"/>
            <a:ext cx="1656000" cy="1656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8A1C07F-88C6-EAC7-5139-D4DEA106E3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613" y="36845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8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49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228B-7441-4DA6-2C4E-61D027B4A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58062-643E-DA40-2749-117D87F53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4417C-2041-CC4B-92DD-9BF18F773CC4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0592B-E78B-3DBA-F0C1-A6493862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D16D1-1ECB-9209-5D39-BDD3A731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781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AF7478-0124-248B-1552-454ED115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64FD4-33D5-5D46-B79B-80816973C61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DBE75-FFF2-21F5-8AEF-845D45D64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0E745-1FD0-B6AD-2866-948E0E19F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263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B7142-05D5-4689-AEC1-A48C33396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CD899-CF63-4F52-AD7A-222F31D97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F8C75-5B94-4F68-96EE-20AE49A0C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1BCEE-133A-43DC-A610-90E351E26B13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D9CF5-85C1-422F-926B-A405F77C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E53AB-0F9F-4F83-B0B8-895FC123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6C04-2AC4-45B0-B597-9612D24D1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135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31C66-577F-464F-A885-48F0F11754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5" y="495758"/>
            <a:ext cx="10515600" cy="598261"/>
          </a:xfrm>
        </p:spPr>
        <p:txBody>
          <a:bodyPr>
            <a:normAutofit/>
          </a:bodyPr>
          <a:lstStyle>
            <a:lvl1pPr>
              <a:defRPr sz="3202" b="1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7FED8-4A43-0642-A68C-4F7B6F474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2024743"/>
            <a:ext cx="4256315" cy="3776121"/>
          </a:xfrm>
        </p:spPr>
        <p:txBody>
          <a:bodyPr/>
          <a:lstStyle>
            <a:lvl1pPr>
              <a:defRPr sz="2000"/>
            </a:lvl1pPr>
            <a:lvl2pPr>
              <a:defRPr sz="1801"/>
            </a:lvl2pPr>
            <a:lvl3pPr>
              <a:defRPr sz="1598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313790-E764-C449-8CD8-A2A481C07B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4" y="1121456"/>
            <a:ext cx="6395356" cy="524784"/>
          </a:xfrm>
        </p:spPr>
        <p:txBody>
          <a:bodyPr>
            <a:normAutofit/>
          </a:bodyPr>
          <a:lstStyle>
            <a:lvl1pPr marL="0" indent="0">
              <a:buNone/>
              <a:defRPr sz="2501"/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50664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- AVON Shop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BF6BD43-6F90-0C4B-AE13-B420A17739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3847" y="19771"/>
            <a:ext cx="9011143" cy="7190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911" b="0" i="0" spc="364">
                <a:solidFill>
                  <a:schemeClr val="bg1"/>
                </a:solidFill>
                <a:latin typeface="Zona Pro Light" panose="02010A03040002020004" pitchFamily="2" charset="0"/>
              </a:defRPr>
            </a:lvl1pPr>
          </a:lstStyle>
          <a:p>
            <a:pPr lvl="0"/>
            <a:r>
              <a:rPr lang="en-US"/>
              <a:t>CONTENT SLIDE</a:t>
            </a:r>
          </a:p>
          <a:p>
            <a:pPr lvl="0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D89B17-04BD-F241-88E4-CED5B868E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917" y="6001945"/>
            <a:ext cx="480357" cy="43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3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8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35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0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26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2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34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33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5CAC3-6E8C-BA47-A307-E28A922E2DC7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D29C5E6-E99B-2144-5617-F63507437B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0566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72A32-341C-3CF8-08F7-6BE16722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11244063" cy="6881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CE129-4631-E99F-4631-7879240A5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021344"/>
            <a:ext cx="11244063" cy="4287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6860D-5E7D-220D-598C-9F6045241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3838" y="6573692"/>
            <a:ext cx="2743200" cy="28430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1E8AA-BFEA-EE4C-83BA-932E8BD0429A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897AA-1F14-E3E1-2834-06C8F611C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322" y="284307"/>
            <a:ext cx="9000716" cy="365125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lvl1pPr algn="r">
              <a:defRPr sz="2000" b="0" i="0" cap="all" spc="20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1970D-4993-6DD8-8CB9-BB514D3E5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19626" y="6573693"/>
            <a:ext cx="1371601" cy="2843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57CFB40A-F4FA-64C7-D8B3-C3FDA001E3FB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1" y="211054"/>
            <a:ext cx="540000" cy="54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E31C6F-6072-8769-68EE-2BD5F6D5B7B6}"/>
              </a:ext>
            </a:extLst>
          </p:cNvPr>
          <p:cNvCxnSpPr/>
          <p:nvPr userDrawn="1"/>
        </p:nvCxnSpPr>
        <p:spPr>
          <a:xfrm>
            <a:off x="1018095" y="751054"/>
            <a:ext cx="108389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02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800" b="0" i="0" kern="1200" cap="all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27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orient="horz" pos="23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pos="325">
          <p15:clr>
            <a:srgbClr val="F26B43"/>
          </p15:clr>
        </p15:guide>
        <p15:guide id="9" pos="7355">
          <p15:clr>
            <a:srgbClr val="F26B43"/>
          </p15:clr>
        </p15:guide>
        <p15:guide id="11" orient="horz" pos="3974">
          <p15:clr>
            <a:srgbClr val="F26B43"/>
          </p15:clr>
        </p15:guide>
        <p15:guide id="12" orient="horz" pos="70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BEFC-D407-FC0A-F9AA-701C44D380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Avon beauty card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CCD9C-D4F3-01B8-75B5-B7BB97710F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89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A2E18A-A669-D437-03F5-C4499A9B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all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avon beauty card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33D5AA-6CFD-95BB-3B29-7ECB00504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 descr="A group of women smiling and laughing&#10;&#10;Description automatically generated">
            <a:extLst>
              <a:ext uri="{FF2B5EF4-FFF2-40B4-BE49-F238E27FC236}">
                <a16:creationId xmlns:a16="http://schemas.microsoft.com/office/drawing/2014/main" id="{9D16FF27-4F2A-9387-3A81-24E65A010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9" y="1479666"/>
            <a:ext cx="3718181" cy="5258238"/>
          </a:xfrm>
          <a:prstGeom prst="rect">
            <a:avLst/>
          </a:prstGeom>
        </p:spPr>
      </p:pic>
      <p:pic>
        <p:nvPicPr>
          <p:cNvPr id="5" name="Graphic 4" descr="Internet Banking outline">
            <a:extLst>
              <a:ext uri="{FF2B5EF4-FFF2-40B4-BE49-F238E27FC236}">
                <a16:creationId xmlns:a16="http://schemas.microsoft.com/office/drawing/2014/main" id="{2B4B3D94-4217-D9B8-BA89-E2E4FDFF7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9591" y="1684106"/>
            <a:ext cx="687003" cy="687003"/>
          </a:xfrm>
          <a:prstGeom prst="rect">
            <a:avLst/>
          </a:prstGeom>
        </p:spPr>
      </p:pic>
      <p:pic>
        <p:nvPicPr>
          <p:cNvPr id="6" name="Graphic 5" descr="Qr Code outline">
            <a:extLst>
              <a:ext uri="{FF2B5EF4-FFF2-40B4-BE49-F238E27FC236}">
                <a16:creationId xmlns:a16="http://schemas.microsoft.com/office/drawing/2014/main" id="{B09D2842-E687-C8B2-40DF-FC5A28EE5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8361" y="3163864"/>
            <a:ext cx="609881" cy="60988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10C843-DB60-C6DC-880D-1EDE7BE57246}"/>
              </a:ext>
            </a:extLst>
          </p:cNvPr>
          <p:cNvCxnSpPr>
            <a:cxnSpLocks/>
          </p:cNvCxnSpPr>
          <p:nvPr/>
        </p:nvCxnSpPr>
        <p:spPr>
          <a:xfrm>
            <a:off x="7774548" y="2986696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BDD8C69-7E0D-61A9-99A1-A84C582DAA55}"/>
              </a:ext>
            </a:extLst>
          </p:cNvPr>
          <p:cNvSpPr/>
          <p:nvPr/>
        </p:nvSpPr>
        <p:spPr>
          <a:xfrm>
            <a:off x="8964032" y="1467396"/>
            <a:ext cx="2497040" cy="30272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Başvuru Formunda alınacak bilgiler: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 - Soyad: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Telefon: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Mail adresi: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Doğum tarihi: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Temsilci </a:t>
            </a:r>
            <a:r>
              <a:rPr lang="tr-TR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Telefon Numarası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:(var ise)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İl/İlçe: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Yasal onaylar: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☑ </a:t>
            </a: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C69D22-0EEB-E4DD-AB0A-524F5154F991}"/>
              </a:ext>
            </a:extLst>
          </p:cNvPr>
          <p:cNvSpPr txBox="1"/>
          <p:nvPr/>
        </p:nvSpPr>
        <p:spPr>
          <a:xfrm>
            <a:off x="5288144" y="1683846"/>
            <a:ext cx="2431778" cy="31805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AVONCARD KAYIT 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yazıp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7889a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SMS atan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veya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Mağazalarımızda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bulunan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QR kodları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okutan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müşterilerimizin kayıt olabilmeleri için başvuru formuna yönlendireceğiz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FB8985-7CE7-2BE6-FD43-1CDCAF4AB787}"/>
              </a:ext>
            </a:extLst>
          </p:cNvPr>
          <p:cNvSpPr txBox="1"/>
          <p:nvPr/>
        </p:nvSpPr>
        <p:spPr>
          <a:xfrm>
            <a:off x="388649" y="814519"/>
            <a:ext cx="11589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Kasım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ayı içerisinde canlıya alacağımız Avon Beauty Card ile müşterilerimizi yakından tanıyabilecek, mağazalarımızda kayıtlı müşterilerimize özel fırsatlar sunabileceğiz.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903D9B-0195-14A7-1397-E0B5BD36CAD5}"/>
              </a:ext>
            </a:extLst>
          </p:cNvPr>
          <p:cNvSpPr txBox="1"/>
          <p:nvPr/>
        </p:nvSpPr>
        <p:spPr>
          <a:xfrm>
            <a:off x="4429957" y="5128365"/>
            <a:ext cx="7548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Müşterilerimize, </a:t>
            </a:r>
            <a:r>
              <a:rPr kumimoji="0" lang="tr-TR" sz="16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Hoşgeldin indirimi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kumimoji="0" lang="tr-TR" sz="16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Doğum Günü fırsatları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gibi fırsatlar sunarken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Pazarlama ve İletişim ekibi tarafından </a:t>
            </a:r>
            <a:r>
              <a:rPr lang="tr-TR" sz="1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oluşturulacak müşteri iletişim planları ile </a:t>
            </a:r>
            <a:r>
              <a:rPr lang="tr-TR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mağazalarımıza daha çok müşteri çekmeyi, müşterilerin mağazalara giriş sıklığını artırmayı </a:t>
            </a:r>
            <a:r>
              <a:rPr lang="tr-TR" sz="1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hedeflemekteyiz.</a:t>
            </a:r>
          </a:p>
        </p:txBody>
      </p:sp>
    </p:spTree>
    <p:extLst>
      <p:ext uri="{BB962C8B-B14F-4D97-AF65-F5344CB8AC3E}">
        <p14:creationId xmlns:p14="http://schemas.microsoft.com/office/powerpoint/2010/main" val="817497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6E4FB-3612-9252-10FC-9BEF50C61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all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AVON BEAuty card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52F7DD-B6DC-4A38-B3F5-91E8BE1C3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256CED5-3708-77D3-3F4C-F428D0540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582749"/>
              </p:ext>
            </p:extLst>
          </p:nvPr>
        </p:nvGraphicFramePr>
        <p:xfrm>
          <a:off x="4654539" y="4117346"/>
          <a:ext cx="6909790" cy="1698856"/>
        </p:xfrm>
        <a:graphic>
          <a:graphicData uri="http://schemas.openxmlformats.org/drawingml/2006/table">
            <a:tbl>
              <a:tblPr/>
              <a:tblGrid>
                <a:gridCol w="2456815">
                  <a:extLst>
                    <a:ext uri="{9D8B030D-6E8A-4147-A177-3AD203B41FA5}">
                      <a16:colId xmlns:a16="http://schemas.microsoft.com/office/drawing/2014/main" val="3461308784"/>
                    </a:ext>
                  </a:extLst>
                </a:gridCol>
                <a:gridCol w="1750480">
                  <a:extLst>
                    <a:ext uri="{9D8B030D-6E8A-4147-A177-3AD203B41FA5}">
                      <a16:colId xmlns:a16="http://schemas.microsoft.com/office/drawing/2014/main" val="641134523"/>
                    </a:ext>
                  </a:extLst>
                </a:gridCol>
                <a:gridCol w="1269354">
                  <a:extLst>
                    <a:ext uri="{9D8B030D-6E8A-4147-A177-3AD203B41FA5}">
                      <a16:colId xmlns:a16="http://schemas.microsoft.com/office/drawing/2014/main" val="3186551348"/>
                    </a:ext>
                  </a:extLst>
                </a:gridCol>
                <a:gridCol w="1433141">
                  <a:extLst>
                    <a:ext uri="{9D8B030D-6E8A-4147-A177-3AD203B41FA5}">
                      <a16:colId xmlns:a16="http://schemas.microsoft.com/office/drawing/2014/main" val="1059753492"/>
                    </a:ext>
                  </a:extLst>
                </a:gridCol>
              </a:tblGrid>
              <a:tr h="583938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Kampanya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Limit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err="1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Geçerlilik</a:t>
                      </a:r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1600" b="1" i="0" u="none" strike="noStrike" err="1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tarihi</a:t>
                      </a:r>
                      <a:endParaRPr lang="en-US" sz="1600" b="1" i="0" u="none" strike="noStrike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984914"/>
                  </a:ext>
                </a:extLst>
              </a:tr>
              <a:tr h="55745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Hoşgeldin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indirimi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15%</a:t>
                      </a: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indirim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-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-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353359"/>
                  </a:ext>
                </a:extLst>
              </a:tr>
              <a:tr h="55745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Doğumgünü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kampanyası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15%</a:t>
                      </a: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indirim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1000TL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Doğumgünü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ayı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4939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BC79A3E-1656-6BA8-946D-2B12C7B99D49}"/>
              </a:ext>
            </a:extLst>
          </p:cNvPr>
          <p:cNvSpPr txBox="1"/>
          <p:nvPr/>
        </p:nvSpPr>
        <p:spPr>
          <a:xfrm>
            <a:off x="4586750" y="3697604"/>
            <a:ext cx="7066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Müşterilerimize  uygulayacağımız pilot dönem kampanyaları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Resim 6" descr="metin, insan yüzü, gülümsemek, gülüş, kişi, şahıs içeren bir resim&#10;&#10;Açıklama otomatik olarak oluşturuldu">
            <a:extLst>
              <a:ext uri="{FF2B5EF4-FFF2-40B4-BE49-F238E27FC236}">
                <a16:creationId xmlns:a16="http://schemas.microsoft.com/office/drawing/2014/main" id="{5EDAF62B-D14F-FE2B-EACC-A725BD960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9" y="875844"/>
            <a:ext cx="4028126" cy="5697849"/>
          </a:xfrm>
          <a:prstGeom prst="rect">
            <a:avLst/>
          </a:prstGeom>
        </p:spPr>
      </p:pic>
      <p:pic>
        <p:nvPicPr>
          <p:cNvPr id="7" name="Resim 8" descr="metin, gülümsemek, gülüş, 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4625BA6C-8BC5-6985-A6D1-615CCE870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66" y="813651"/>
            <a:ext cx="2749651" cy="2749651"/>
          </a:xfrm>
          <a:prstGeom prst="rect">
            <a:avLst/>
          </a:prstGeom>
        </p:spPr>
      </p:pic>
      <p:pic>
        <p:nvPicPr>
          <p:cNvPr id="10" name="Resim 5" descr="metin, duvar, insan yüzü, iç mekan içeren bir resim&#10;&#10;Açıklama otomatik olarak oluşturuldu">
            <a:extLst>
              <a:ext uri="{FF2B5EF4-FFF2-40B4-BE49-F238E27FC236}">
                <a16:creationId xmlns:a16="http://schemas.microsoft.com/office/drawing/2014/main" id="{2D8EE1BD-223F-CCDA-44C7-C2970DF41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5" t="19090" r="7443" b="26410"/>
          <a:stretch/>
        </p:blipFill>
        <p:spPr>
          <a:xfrm>
            <a:off x="9647512" y="875844"/>
            <a:ext cx="2005361" cy="2866487"/>
          </a:xfrm>
          <a:prstGeom prst="rect">
            <a:avLst/>
          </a:prstGeom>
        </p:spPr>
      </p:pic>
      <p:pic>
        <p:nvPicPr>
          <p:cNvPr id="11" name="Resim 14" descr="metin, duvar, insan yüzü, iç mekan içeren bir resim&#10;&#10;Açıklama otomatik olarak oluşturuldu">
            <a:extLst>
              <a:ext uri="{FF2B5EF4-FFF2-40B4-BE49-F238E27FC236}">
                <a16:creationId xmlns:a16="http://schemas.microsoft.com/office/drawing/2014/main" id="{DF07EA30-961C-D3CF-A1F5-9A646235F4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t="14961" r="23470" b="36543"/>
          <a:stretch/>
        </p:blipFill>
        <p:spPr>
          <a:xfrm>
            <a:off x="4513401" y="1154097"/>
            <a:ext cx="2005361" cy="2274903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D43B3CE-DA4A-DEDC-CE07-A2E204BDA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644927"/>
              </p:ext>
            </p:extLst>
          </p:nvPr>
        </p:nvGraphicFramePr>
        <p:xfrm>
          <a:off x="4654539" y="5942749"/>
          <a:ext cx="6909790" cy="562222"/>
        </p:xfrm>
        <a:graphic>
          <a:graphicData uri="http://schemas.openxmlformats.org/drawingml/2006/table">
            <a:tbl>
              <a:tblPr/>
              <a:tblGrid>
                <a:gridCol w="2532168">
                  <a:extLst>
                    <a:ext uri="{9D8B030D-6E8A-4147-A177-3AD203B41FA5}">
                      <a16:colId xmlns:a16="http://schemas.microsoft.com/office/drawing/2014/main" val="3356094694"/>
                    </a:ext>
                  </a:extLst>
                </a:gridCol>
                <a:gridCol w="4377622">
                  <a:extLst>
                    <a:ext uri="{9D8B030D-6E8A-4147-A177-3AD203B41FA5}">
                      <a16:colId xmlns:a16="http://schemas.microsoft.com/office/drawing/2014/main" val="1565134887"/>
                    </a:ext>
                  </a:extLst>
                </a:gridCol>
              </a:tblGrid>
              <a:tr h="562222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DS Temsilcilerimize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Yönlendirdikleri müşteri alışverişi başına %20 AvonPuan (30 AvonPuan=10TL)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108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235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6E4FB-3612-9252-10FC-9BEF50C61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>
                <a:solidFill>
                  <a:srgbClr val="000000"/>
                </a:solidFill>
              </a:rPr>
              <a:t>Avon beauty card- </a:t>
            </a:r>
            <a:r>
              <a:rPr kumimoji="0" lang="tr-TR" sz="2000" b="0" i="0" u="none" strike="noStrike" kern="1200" cap="all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önemli detaylar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52F7DD-B6DC-4A38-B3F5-91E8BE1C3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Resim 8" descr="metin, gülümsemek, gülüş, 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64A1172B-C44B-6D21-5EDE-727526E97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" y="1529190"/>
            <a:ext cx="4426282" cy="4426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19DAD9-9DE8-96ED-E59F-AB85D1CACFB8}"/>
              </a:ext>
            </a:extLst>
          </p:cNvPr>
          <p:cNvSpPr txBox="1"/>
          <p:nvPr/>
        </p:nvSpPr>
        <p:spPr>
          <a:xfrm>
            <a:off x="4438834" y="1074198"/>
            <a:ext cx="73507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Operasyonel yoğunluğunuzu düşünerek, kasa üzerinden kayıt açılmayacak ve müşteri datası güncellenmeyecek şekilde, müşterinin kendi telefonu ile kayıt olduğu- bilgilerini güncelleyebildiği bir yapı oluşturuldu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r-TR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Müşterinin kayıt olma süreci Başvuru Formunun açılması, Formun Tamamlanması, bilgilerin NEBIM sistemine akması 3-4 dk sürebilecek işlemlerdir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tr-TR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Kasa önüne gelmeden müşterileri Avon Beauty Card’a üye olmalarına yönlendirebilirseniz</a:t>
            </a:r>
            <a:r>
              <a:rPr lang="tr-T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operasyonel zorluğun önüne geçilebilir</a:t>
            </a:r>
          </a:p>
          <a:p>
            <a:pPr lvl="1"/>
            <a:endParaRPr lang="tr-TR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KVKK kapsamında müşteri bilgileri kriptolu bir şekilde ekranlarınızda görünecek, yatırımcılarımızın </a:t>
            </a:r>
            <a:r>
              <a:rPr lang="tr-TR" sz="16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müşteriler ile </a:t>
            </a:r>
            <a:r>
              <a:rPr lang="tr-TR" sz="1600" b="1" u="sng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sms veya </a:t>
            </a:r>
            <a:r>
              <a:rPr lang="tr-TR" sz="16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mail üzerinden direkt olarak iletişime geçmemelerini </a:t>
            </a:r>
            <a:r>
              <a:rPr lang="tr-TR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rica ederiz</a:t>
            </a:r>
            <a:endParaRPr lang="tr-TR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Müşteri havuzumuz yeterli olgunluğa eriştiğinde, mağazanızdan Avon Beauty Card sahibi olarak alışveriş yapan müşteriler ile ilgili raporlar, perakende ekibinde bulunacaktır (Müşteri alışveriş sıklığı, Tekil müşteri sayısı vb..)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Perakende ekibi ile koordinasyon halinde pazarlama aktiviteleriniz için planlı iletişimler Avon liderliğinde gerçekleştirilecektir</a:t>
            </a:r>
          </a:p>
        </p:txBody>
      </p:sp>
    </p:spTree>
    <p:extLst>
      <p:ext uri="{BB962C8B-B14F-4D97-AF65-F5344CB8AC3E}">
        <p14:creationId xmlns:p14="http://schemas.microsoft.com/office/powerpoint/2010/main" val="2230060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6B3CF3-8C81-F6D3-D86C-FDD5EDB3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all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Nebım sıstem kullanımı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A3370E-6488-47B9-5795-C5040A31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5A65CFC-620E-9E37-05F0-4A7952BE9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007" y="1622760"/>
            <a:ext cx="9087468" cy="4723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AA2C90-0EB6-7ABB-4A30-791E86B0D1A5}"/>
              </a:ext>
            </a:extLst>
          </p:cNvPr>
          <p:cNvSpPr txBox="1"/>
          <p:nvPr/>
        </p:nvSpPr>
        <p:spPr>
          <a:xfrm>
            <a:off x="720332" y="1038808"/>
            <a:ext cx="900071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Belirtilen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alandaki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Müşteri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Ara”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butonuna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basarak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perakende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müşteri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arama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ekranı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açılır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0B414B-F13C-85E4-112A-D0942FC60858}"/>
              </a:ext>
            </a:extLst>
          </p:cNvPr>
          <p:cNvSpPr txBox="1"/>
          <p:nvPr/>
        </p:nvSpPr>
        <p:spPr>
          <a:xfrm>
            <a:off x="9419207" y="1935887"/>
            <a:ext cx="603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4400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endParaRPr lang="en-US" sz="4400" b="1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19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8D2C74E-70BD-8E08-590E-18529E99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406" y="2573896"/>
            <a:ext cx="7937186" cy="405550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6B3CF3-8C81-F6D3-D86C-FDD5EDB3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all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Nebım sıstem kullanımı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A3370E-6488-47B9-5795-C5040A31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0B414B-F13C-85E4-112A-D0942FC60858}"/>
              </a:ext>
            </a:extLst>
          </p:cNvPr>
          <p:cNvSpPr txBox="1"/>
          <p:nvPr/>
        </p:nvSpPr>
        <p:spPr>
          <a:xfrm>
            <a:off x="6654789" y="2189175"/>
            <a:ext cx="603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4400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endParaRPr lang="en-US" sz="4400" b="1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E3204-0245-A0D0-5B05-B79CD566E8CD}"/>
              </a:ext>
            </a:extLst>
          </p:cNvPr>
          <p:cNvSpPr txBox="1"/>
          <p:nvPr/>
        </p:nvSpPr>
        <p:spPr>
          <a:xfrm>
            <a:off x="557442" y="942662"/>
            <a:ext cx="11077113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tr-TR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İletişim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adresi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alanında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bulunan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kırmızı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ile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belirtilmiş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boş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alana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müşteri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telefon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numarasının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son 7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hanesini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başında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“ * “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ekleyerek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perakende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müşteri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aramasında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bulunabilirsiniz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tr-TR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3. 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Ek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olarak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Müşteri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Adı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kısmından’da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perakende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müşteri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aramasında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bulunabilirsiniz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Müşteri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adını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mouse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ile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çift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sol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tık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yaparak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satış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ekranına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çağırarak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ilgili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ürünleri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girip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satışınız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gerçekleştirebilirsiniz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A3BB99-10F5-9AC4-FBF1-61A02633CD8E}"/>
              </a:ext>
            </a:extLst>
          </p:cNvPr>
          <p:cNvSpPr txBox="1"/>
          <p:nvPr/>
        </p:nvSpPr>
        <p:spPr>
          <a:xfrm>
            <a:off x="4008159" y="2207304"/>
            <a:ext cx="603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4400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endParaRPr lang="en-US" sz="4400" b="1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087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6B3CF3-8C81-F6D3-D86C-FDD5EDB3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>
                <a:solidFill>
                  <a:srgbClr val="000000"/>
                </a:solidFill>
              </a:rPr>
              <a:t>Nebım kullanımı</a:t>
            </a:r>
            <a:endParaRPr kumimoji="0" lang="en-US" sz="2000" b="0" i="0" u="none" strike="noStrike" kern="1200" cap="all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A3370E-6488-47B9-5795-C5040A31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8E597-B241-1B4A-8264-B9C6F7CE0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5FA1E-850D-2943-3F9B-FCEB6EBF1996}"/>
              </a:ext>
            </a:extLst>
          </p:cNvPr>
          <p:cNvSpPr txBox="1"/>
          <p:nvPr/>
        </p:nvSpPr>
        <p:spPr>
          <a:xfrm>
            <a:off x="787701" y="1908699"/>
            <a:ext cx="10635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NEBIM sistemine kayıt olmasına rağmen müşteri datasına sistemde ulaşılamaması durumunda müşterilerin NEBIM üzerinde kullanabilecekleri bir Kupon Kodu alabilmeleri için Müşteri İletişim Merkezine yönlendirmeniz gerekmektedir: 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4F97C-7B00-7E22-CD80-FACDDC5FDBE5}"/>
              </a:ext>
            </a:extLst>
          </p:cNvPr>
          <p:cNvSpPr txBox="1"/>
          <p:nvPr/>
        </p:nvSpPr>
        <p:spPr>
          <a:xfrm>
            <a:off x="5328630" y="3180425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 err="1">
                <a:solidFill>
                  <a:srgbClr val="546264"/>
                </a:solidFill>
                <a:effectLst/>
                <a:latin typeface="Arial" panose="020B0604020202020204" pitchFamily="34" charset="0"/>
              </a:rPr>
              <a:t>Müşteri</a:t>
            </a:r>
            <a:r>
              <a:rPr lang="en-US" b="1" i="0" dirty="0">
                <a:solidFill>
                  <a:srgbClr val="54626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546264"/>
                </a:solidFill>
                <a:effectLst/>
                <a:latin typeface="Arial" panose="020B0604020202020204" pitchFamily="34" charset="0"/>
              </a:rPr>
              <a:t>İletişim</a:t>
            </a:r>
            <a:r>
              <a:rPr lang="en-US" b="1" i="0" dirty="0">
                <a:solidFill>
                  <a:srgbClr val="54626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546264"/>
                </a:solidFill>
                <a:effectLst/>
                <a:latin typeface="Arial" panose="020B0604020202020204" pitchFamily="34" charset="0"/>
              </a:rPr>
              <a:t>Merkezi</a:t>
            </a:r>
            <a:r>
              <a:rPr lang="en-US" b="1" i="0" dirty="0">
                <a:solidFill>
                  <a:srgbClr val="546264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en-US" b="0" i="0" dirty="0">
                <a:solidFill>
                  <a:srgbClr val="54626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546264"/>
                </a:solidFill>
                <a:effectLst/>
                <a:latin typeface="Arial" panose="020B0604020202020204" pitchFamily="34" charset="0"/>
              </a:rPr>
              <a:t>Telefon</a:t>
            </a:r>
            <a:r>
              <a:rPr lang="en-US" b="0" i="0" dirty="0">
                <a:solidFill>
                  <a:srgbClr val="546264"/>
                </a:solidFill>
                <a:effectLst/>
                <a:latin typeface="Arial" panose="020B0604020202020204" pitchFamily="34" charset="0"/>
              </a:rPr>
              <a:t>: (0850) 250 28 66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52787"/>
      </p:ext>
    </p:extLst>
  </p:cSld>
  <p:clrMapOvr>
    <a:masterClrMapping/>
  </p:clrMapOvr>
</p:sld>
</file>

<file path=ppt/theme/theme1.xml><?xml version="1.0" encoding="utf-8"?>
<a:theme xmlns:a="http://schemas.openxmlformats.org/drawingml/2006/main" name="Avon 2023">
  <a:themeElements>
    <a:clrScheme name="Avon">
      <a:dk1>
        <a:srgbClr val="000000"/>
      </a:dk1>
      <a:lt1>
        <a:srgbClr val="FFFFFF"/>
      </a:lt1>
      <a:dk2>
        <a:srgbClr val="FFF4F7"/>
      </a:dk2>
      <a:lt2>
        <a:srgbClr val="E5004B"/>
      </a:lt2>
      <a:accent1>
        <a:srgbClr val="E5004B"/>
      </a:accent1>
      <a:accent2>
        <a:srgbClr val="F66F7C"/>
      </a:accent2>
      <a:accent3>
        <a:srgbClr val="FFAEB1"/>
      </a:accent3>
      <a:accent4>
        <a:srgbClr val="0060AC"/>
      </a:accent4>
      <a:accent5>
        <a:srgbClr val="3096E2"/>
      </a:accent5>
      <a:accent6>
        <a:srgbClr val="97BCDF"/>
      </a:accent6>
      <a:hlink>
        <a:srgbClr val="E5004B"/>
      </a:hlink>
      <a:folHlink>
        <a:srgbClr val="F66F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0" i="0" dirty="0" smtClean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dirty="0" smtClean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</Words>
  <Application>Microsoft Office PowerPoint</Application>
  <PresentationFormat>Widescreen</PresentationFormat>
  <Paragraphs>64</Paragraphs>
  <Slides>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Google Sans</vt:lpstr>
      <vt:lpstr>Arial</vt:lpstr>
      <vt:lpstr>Calibri</vt:lpstr>
      <vt:lpstr>Lato</vt:lpstr>
      <vt:lpstr>Lato Black</vt:lpstr>
      <vt:lpstr>Lato Medium</vt:lpstr>
      <vt:lpstr>Zona Pro Light</vt:lpstr>
      <vt:lpstr>Avon 2023</vt:lpstr>
      <vt:lpstr>Avon beauty card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Mine Yuksel/INL/TR</dc:creator>
  <cp:lastModifiedBy>Mine Yuksel/INL/TR</cp:lastModifiedBy>
  <cp:revision>1</cp:revision>
  <dcterms:created xsi:type="dcterms:W3CDTF">2023-11-07T07:04:53Z</dcterms:created>
  <dcterms:modified xsi:type="dcterms:W3CDTF">2023-11-08T09:07:58Z</dcterms:modified>
</cp:coreProperties>
</file>